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handoutMasterIdLst>
    <p:handoutMasterId r:id="rId8"/>
  </p:handout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F6AF5AC-6AEC-404E-8ED9-E32A8990F9AF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960DD1A-5B3E-4E6F-8BF3-AD507895C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34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811F833-C3CC-46D8-8527-ECB4B3CDD6C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A2500E7-C26D-4634-9CC1-4F1A7C2800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30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833-C3CC-46D8-8527-ECB4B3CDD6C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0E7-C26D-4634-9CC1-4F1A7C28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1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833-C3CC-46D8-8527-ECB4B3CDD6C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0E7-C26D-4634-9CC1-4F1A7C2800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67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833-C3CC-46D8-8527-ECB4B3CDD6C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0E7-C26D-4634-9CC1-4F1A7C28002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289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833-C3CC-46D8-8527-ECB4B3CDD6C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0E7-C26D-4634-9CC1-4F1A7C28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4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833-C3CC-46D8-8527-ECB4B3CDD6C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0E7-C26D-4634-9CC1-4F1A7C28002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6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833-C3CC-46D8-8527-ECB4B3CDD6C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0E7-C26D-4634-9CC1-4F1A7C2800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55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833-C3CC-46D8-8527-ECB4B3CDD6C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0E7-C26D-4634-9CC1-4F1A7C2800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077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833-C3CC-46D8-8527-ECB4B3CDD6C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0E7-C26D-4634-9CC1-4F1A7C2800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02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833-C3CC-46D8-8527-ECB4B3CDD6C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0E7-C26D-4634-9CC1-4F1A7C28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5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833-C3CC-46D8-8527-ECB4B3CDD6C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0E7-C26D-4634-9CC1-4F1A7C2800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33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833-C3CC-46D8-8527-ECB4B3CDD6C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0E7-C26D-4634-9CC1-4F1A7C28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1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833-C3CC-46D8-8527-ECB4B3CDD6C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0E7-C26D-4634-9CC1-4F1A7C28002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318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833-C3CC-46D8-8527-ECB4B3CDD6C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0E7-C26D-4634-9CC1-4F1A7C2800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28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833-C3CC-46D8-8527-ECB4B3CDD6C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0E7-C26D-4634-9CC1-4F1A7C28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9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833-C3CC-46D8-8527-ECB4B3CDD6C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0E7-C26D-4634-9CC1-4F1A7C2800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912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833-C3CC-46D8-8527-ECB4B3CDD6C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0E7-C26D-4634-9CC1-4F1A7C28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11F833-C3CC-46D8-8527-ECB4B3CDD6C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2500E7-C26D-4634-9CC1-4F1A7C28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6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Tips </a:t>
            </a:r>
            <a:r>
              <a:rPr lang="en-US" dirty="0" smtClean="0"/>
              <a:t>for helping faculty start an OJS Journal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Susan Elkins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523" y="831272"/>
            <a:ext cx="401504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Vision for Journal</a:t>
            </a:r>
          </a:p>
          <a:p>
            <a:endParaRPr lang="en-US" sz="3200" dirty="0" smtClean="0"/>
          </a:p>
          <a:p>
            <a:r>
              <a:rPr lang="en-US" sz="3200" dirty="0" smtClean="0"/>
              <a:t>How are they going to get content?</a:t>
            </a:r>
          </a:p>
          <a:p>
            <a:endParaRPr lang="en-US" sz="3200" dirty="0" smtClean="0"/>
          </a:p>
          <a:p>
            <a:r>
              <a:rPr lang="en-US" sz="3200" dirty="0" smtClean="0"/>
              <a:t>Who will be running the journal?</a:t>
            </a:r>
          </a:p>
          <a:p>
            <a:endParaRPr lang="en-US" sz="3200" dirty="0" smtClean="0"/>
          </a:p>
          <a:p>
            <a:r>
              <a:rPr lang="en-US" sz="3200" dirty="0" smtClean="0"/>
              <a:t>How much do they want to customize?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72" y="897774"/>
            <a:ext cx="6596836" cy="1967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1" y="3606518"/>
            <a:ext cx="5964766" cy="17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284" y="1255222"/>
            <a:ext cx="52619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Roles: Journal Manager, Editor, Reviewer, Author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Technical Support</a:t>
            </a:r>
          </a:p>
          <a:p>
            <a:endParaRPr lang="en-US" sz="3200" dirty="0" smtClean="0"/>
          </a:p>
          <a:p>
            <a:r>
              <a:rPr lang="en-US" sz="3200" dirty="0" smtClean="0"/>
              <a:t>Set-Up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88" y="665018"/>
            <a:ext cx="3906982" cy="552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833" y="1820487"/>
            <a:ext cx="1045741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1.1 General Information</a:t>
            </a:r>
            <a:endParaRPr lang="en-US" sz="1600" dirty="0"/>
          </a:p>
          <a:p>
            <a:r>
              <a:rPr lang="en-US" sz="1600" dirty="0"/>
              <a:t>Journal title *	 </a:t>
            </a:r>
          </a:p>
          <a:p>
            <a:r>
              <a:rPr lang="en-US" sz="1600" dirty="0"/>
              <a:t>Journal initials 	 </a:t>
            </a:r>
          </a:p>
          <a:p>
            <a:r>
              <a:rPr lang="en-US" sz="1600" dirty="0"/>
              <a:t>Journal Abbreviation	 </a:t>
            </a:r>
          </a:p>
          <a:p>
            <a:r>
              <a:rPr lang="en-US" sz="1600" dirty="0"/>
              <a:t>Print ISSN	 </a:t>
            </a:r>
          </a:p>
          <a:p>
            <a:r>
              <a:rPr lang="en-US" sz="1600" dirty="0"/>
              <a:t>Online ISSN</a:t>
            </a:r>
          </a:p>
          <a:p>
            <a:r>
              <a:rPr lang="en-US" sz="1600" dirty="0"/>
              <a:t>The ISSN (International Standard Serial Number) is an eight-digit number which identifies periodical publications as such, including electronic serials. A number can be obtained from the ISSN web site. This can be done at any point in operating the journal.</a:t>
            </a:r>
          </a:p>
          <a:p>
            <a:r>
              <a:rPr lang="en-US" sz="1600" dirty="0"/>
              <a:t>Mailing Address</a:t>
            </a:r>
          </a:p>
          <a:p>
            <a:r>
              <a:rPr lang="en-US" sz="1600" dirty="0"/>
              <a:t>The journal's physical location and mailing address.	</a:t>
            </a:r>
          </a:p>
          <a:p>
            <a:r>
              <a:rPr lang="en-US" sz="1600" u="sng" dirty="0"/>
              <a:t>1.2 Principal Contact</a:t>
            </a:r>
            <a:endParaRPr lang="en-US" sz="1600" dirty="0"/>
          </a:p>
          <a:p>
            <a:r>
              <a:rPr lang="en-US" sz="1600" dirty="0"/>
              <a:t>Name *	 </a:t>
            </a:r>
          </a:p>
          <a:p>
            <a:r>
              <a:rPr lang="en-US" sz="1600" dirty="0"/>
              <a:t>Title	 </a:t>
            </a:r>
          </a:p>
          <a:p>
            <a:r>
              <a:rPr lang="en-US" sz="1600" dirty="0"/>
              <a:t>Affiliation	 </a:t>
            </a:r>
          </a:p>
          <a:p>
            <a:r>
              <a:rPr lang="en-US" sz="1600" dirty="0"/>
              <a:t>Email *	 </a:t>
            </a:r>
          </a:p>
          <a:p>
            <a:r>
              <a:rPr lang="en-US" sz="1600" dirty="0"/>
              <a:t>Phone</a:t>
            </a:r>
            <a:r>
              <a:rPr lang="en-US" dirty="0"/>
              <a:t>	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3455" y="964277"/>
            <a:ext cx="1093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Explain the Setup Question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90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265" y="723208"/>
            <a:ext cx="1117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	</a:t>
            </a:r>
            <a:r>
              <a:rPr lang="en-US" sz="3200" dirty="0" smtClean="0"/>
              <a:t> OJS Work </a:t>
            </a:r>
            <a:r>
              <a:rPr lang="en-US" sz="3200" dirty="0" smtClean="0"/>
              <a:t>Flow 				or		</a:t>
            </a:r>
            <a:r>
              <a:rPr lang="en-US" sz="3200" dirty="0" smtClean="0"/>
              <a:t>    </a:t>
            </a:r>
            <a:r>
              <a:rPr lang="en-US" sz="3200" dirty="0" smtClean="0"/>
              <a:t>Quick Submit Plugin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62"/>
          <a:stretch/>
        </p:blipFill>
        <p:spPr>
          <a:xfrm>
            <a:off x="6459995" y="1529541"/>
            <a:ext cx="4679060" cy="4593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>
          <a:xfrm>
            <a:off x="895569" y="1820486"/>
            <a:ext cx="4754989" cy="41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09" y="1596044"/>
            <a:ext cx="841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Access </a:t>
            </a:r>
            <a:r>
              <a:rPr lang="en-US" sz="3200" dirty="0" smtClean="0"/>
              <a:t>Points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Catalog with </a:t>
            </a:r>
            <a:r>
              <a:rPr lang="en-US" sz="3200" dirty="0" smtClean="0"/>
              <a:t>link website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Continue contact</a:t>
            </a:r>
            <a:endParaRPr lang="en-US" sz="3200" dirty="0"/>
          </a:p>
        </p:txBody>
      </p:sp>
      <p:pic>
        <p:nvPicPr>
          <p:cNvPr id="3" name="Picture 2" descr="Log in | Sign Up Upload Clipa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491" y="3350370"/>
            <a:ext cx="2692931" cy="22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1084</TotalTime>
  <Words>68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Tips for helping faculty start an OJS Journal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Sam Houston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Elkins, Susan</dc:creator>
  <cp:lastModifiedBy>Elkins, Susan</cp:lastModifiedBy>
  <cp:revision>19</cp:revision>
  <cp:lastPrinted>2016-08-03T18:54:19Z</cp:lastPrinted>
  <dcterms:created xsi:type="dcterms:W3CDTF">2016-08-01T19:03:26Z</dcterms:created>
  <dcterms:modified xsi:type="dcterms:W3CDTF">2016-08-03T21:46:50Z</dcterms:modified>
</cp:coreProperties>
</file>